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8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16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34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1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86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5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38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05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2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9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99253-A1D4-4371-9CA9-066C73F26027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D373-6632-4A1E-9261-6F454F7F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4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687" y="166117"/>
            <a:ext cx="9230626" cy="6525766"/>
          </a:xfrm>
        </p:spPr>
      </p:pic>
      <p:sp>
        <p:nvSpPr>
          <p:cNvPr id="5" name="TextBox 4"/>
          <p:cNvSpPr txBox="1"/>
          <p:nvPr/>
        </p:nvSpPr>
        <p:spPr>
          <a:xfrm>
            <a:off x="2519916" y="2212852"/>
            <a:ext cx="15731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4807" y="2703279"/>
            <a:ext cx="1769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community groups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6714" y="250322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of groups supporting specific conditions.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74866" y="1901528"/>
            <a:ext cx="1356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 </a:t>
            </a:r>
          </a:p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74866" y="2380113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42363" y="2736071"/>
            <a:ext cx="16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here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61764" y="4597496"/>
            <a:ext cx="225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of groups that support healthy eating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34533" y="4797551"/>
            <a:ext cx="1995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37562" y="4058636"/>
            <a:ext cx="160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41842" y="2539496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</p:spTree>
    <p:extLst>
      <p:ext uri="{BB962C8B-B14F-4D97-AF65-F5344CB8AC3E}">
        <p14:creationId xmlns:p14="http://schemas.microsoft.com/office/powerpoint/2010/main" val="245060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285" y="175307"/>
            <a:ext cx="9230626" cy="6525766"/>
          </a:xfrm>
        </p:spPr>
      </p:pic>
      <p:sp>
        <p:nvSpPr>
          <p:cNvPr id="5" name="TextBox 4"/>
          <p:cNvSpPr txBox="1"/>
          <p:nvPr/>
        </p:nvSpPr>
        <p:spPr>
          <a:xfrm>
            <a:off x="2519916" y="2212852"/>
            <a:ext cx="15731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4807" y="2703279"/>
            <a:ext cx="1769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community groups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6714" y="2503224"/>
            <a:ext cx="2123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of groups supporting specific conditions.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74866" y="1901528"/>
            <a:ext cx="1356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 </a:t>
            </a:r>
          </a:p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74866" y="2380113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41842" y="2869687"/>
            <a:ext cx="1691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here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61764" y="4597496"/>
            <a:ext cx="225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of groups that support healthy eating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34533" y="4797551"/>
            <a:ext cx="1995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Please enter local details here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37562" y="4058636"/>
            <a:ext cx="1602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41842" y="2539496"/>
            <a:ext cx="1130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Local details here</a:t>
            </a:r>
          </a:p>
        </p:txBody>
      </p:sp>
    </p:spTree>
    <p:extLst>
      <p:ext uri="{BB962C8B-B14F-4D97-AF65-F5344CB8AC3E}">
        <p14:creationId xmlns:p14="http://schemas.microsoft.com/office/powerpoint/2010/main" val="285595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Madeleine Tremblett</dc:creator>
  <cp:lastModifiedBy>Hayley Shakespeare</cp:lastModifiedBy>
  <cp:revision>6</cp:revision>
  <dcterms:created xsi:type="dcterms:W3CDTF">2022-04-11T13:35:58Z</dcterms:created>
  <dcterms:modified xsi:type="dcterms:W3CDTF">2022-08-09T07:49:34Z</dcterms:modified>
</cp:coreProperties>
</file>